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A0C5ED-EA96-4550-BB9A-99660239E010}" type="datetimeFigureOut">
              <a:rPr lang="nl-NL" smtClean="0"/>
              <a:pPr/>
              <a:t>26-4-2016</a:t>
            </a:fld>
            <a:endParaRPr lang="nl-NL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0EC93C-B17A-47FE-B9AC-92BCF570093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poRE8iF53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orpnorg.jouwweb.n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dsc.nlr.nl/gdsc/sites/default/files/images/news/npp_europe_2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73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908720"/>
            <a:ext cx="7772400" cy="1470025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Project: Europa 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in beweging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4568552" cy="1198984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R.Kammen</a:t>
            </a:r>
          </a:p>
          <a:p>
            <a:pPr algn="l"/>
            <a:r>
              <a:rPr lang="nl-NL" dirty="0" smtClean="0">
                <a:solidFill>
                  <a:srgbClr val="FF0000"/>
                </a:solidFill>
              </a:rPr>
              <a:t>W. Kuipers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zal de beoordeling plaatsvinden 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Verslag: Beoordelingsformulier (2x)</a:t>
            </a:r>
          </a:p>
          <a:p>
            <a:pPr lvl="1"/>
            <a:r>
              <a:rPr lang="nl-NL" dirty="0" smtClean="0"/>
              <a:t>Specifieke punten</a:t>
            </a:r>
          </a:p>
          <a:p>
            <a:r>
              <a:rPr lang="nl-NL" dirty="0" smtClean="0"/>
              <a:t>Presentatie: beoordelingsformulier (1x)</a:t>
            </a:r>
          </a:p>
          <a:p>
            <a:pPr lvl="1"/>
            <a:r>
              <a:rPr lang="nl-NL" dirty="0" smtClean="0"/>
              <a:t>De informatie die weergegeven is</a:t>
            </a:r>
          </a:p>
          <a:p>
            <a:pPr lvl="1"/>
            <a:r>
              <a:rPr lang="nl-NL" dirty="0" smtClean="0"/>
              <a:t>Creativiteit</a:t>
            </a:r>
          </a:p>
          <a:p>
            <a:pPr lvl="1"/>
            <a:r>
              <a:rPr lang="nl-NL" dirty="0" smtClean="0"/>
              <a:t>Samenwerken</a:t>
            </a:r>
          </a:p>
          <a:p>
            <a:pPr lvl="1"/>
            <a:r>
              <a:rPr lang="nl-NL" dirty="0" smtClean="0"/>
              <a:t>vormgeving</a:t>
            </a:r>
          </a:p>
          <a:p>
            <a:r>
              <a:rPr lang="nl-NL" dirty="0" smtClean="0"/>
              <a:t>Proefwerk: afsluiten met voldoende (3x)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Presentatiedag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Per groepje</a:t>
            </a:r>
          </a:p>
          <a:p>
            <a:r>
              <a:rPr lang="nl-NL" dirty="0" smtClean="0"/>
              <a:t>Creativiteit</a:t>
            </a:r>
          </a:p>
          <a:p>
            <a:r>
              <a:rPr lang="nl-NL" dirty="0" smtClean="0"/>
              <a:t>Vormgeving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Geen PowerPoint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gaan jullie doen ?</a:t>
            </a:r>
          </a:p>
          <a:p>
            <a:pPr lvl="1"/>
            <a:r>
              <a:rPr lang="nl-NL" dirty="0" smtClean="0"/>
              <a:t>Product &gt; So cijfer (weegt 2x)</a:t>
            </a:r>
          </a:p>
          <a:p>
            <a:pPr lvl="1"/>
            <a:r>
              <a:rPr lang="nl-NL" dirty="0" smtClean="0"/>
              <a:t>Presentatie &gt; So cijfer (weegt 1x)</a:t>
            </a:r>
          </a:p>
          <a:p>
            <a:pPr lvl="1"/>
            <a:r>
              <a:rPr lang="nl-NL" dirty="0" smtClean="0"/>
              <a:t>Afsluitende toets &gt; Proefwerk cijfer (weegt 3x)</a:t>
            </a:r>
          </a:p>
          <a:p>
            <a:r>
              <a:rPr lang="nl-NL" dirty="0" smtClean="0"/>
              <a:t>Waarom gaan jullie dit doen ?</a:t>
            </a:r>
          </a:p>
          <a:p>
            <a:r>
              <a:rPr lang="nl-NL" dirty="0" smtClean="0"/>
              <a:t>Hoe zal de beoordeling plaatsvinden ?</a:t>
            </a:r>
          </a:p>
          <a:p>
            <a:r>
              <a:rPr lang="nl-NL" dirty="0" smtClean="0"/>
              <a:t>Presentatiedag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jullie doen 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5 paragrafen (paragraaf 3 niet!) in hoofdstuk 4</a:t>
            </a:r>
          </a:p>
          <a:p>
            <a:r>
              <a:rPr lang="nl-NL" sz="2000" dirty="0" smtClean="0"/>
              <a:t>H3A: 22 leerlingen = 3 groepjes van 4, 2 groepje van 5 lln</a:t>
            </a:r>
          </a:p>
          <a:p>
            <a:r>
              <a:rPr lang="nl-NL" sz="2000" dirty="0" smtClean="0"/>
              <a:t>H3E: 20 leerlingen = 5 groepjes van 4 lln. </a:t>
            </a:r>
          </a:p>
          <a:p>
            <a:endParaRPr lang="nl-NL" sz="2000" dirty="0"/>
          </a:p>
          <a:p>
            <a:r>
              <a:rPr lang="nl-NL" dirty="0" smtClean="0"/>
              <a:t>Paragraaf uitwerken &gt; grondig </a:t>
            </a:r>
          </a:p>
          <a:p>
            <a:pPr lvl="1"/>
            <a:r>
              <a:rPr lang="nl-NL" dirty="0" smtClean="0"/>
              <a:t>Sommige onderdelen vergroten mag je helemaal zelf weten hoe je dit wilt vormgeven !</a:t>
            </a:r>
            <a:endParaRPr lang="nl-NL" dirty="0"/>
          </a:p>
          <a:p>
            <a:r>
              <a:rPr lang="nl-NL" dirty="0" smtClean="0"/>
              <a:t>Je mag zelf weten hoe je de volledige paragraaf uitwerkt </a:t>
            </a:r>
          </a:p>
          <a:p>
            <a:endParaRPr lang="nl-NL" dirty="0" smtClean="0"/>
          </a:p>
          <a:p>
            <a:r>
              <a:rPr lang="nl-NL" dirty="0" smtClean="0"/>
              <a:t>Dus: Doen, denken, vormgeven &amp; uitwisselen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Vb: </a:t>
            </a:r>
            <a:r>
              <a:rPr lang="nl-NL" dirty="0" smtClean="0">
                <a:hlinkClick r:id="rId2"/>
              </a:rPr>
              <a:t>https://www.youtube.com/watch?v=jpoRE8iF53U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Verslag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r>
              <a:rPr lang="nl-NL" dirty="0" smtClean="0"/>
              <a:t>Betreft min 3, A-4 tekst !</a:t>
            </a:r>
          </a:p>
          <a:p>
            <a:r>
              <a:rPr lang="nl-NL" dirty="0" smtClean="0"/>
              <a:t>Beoordelingsformulier wordt op google drive gezet</a:t>
            </a:r>
          </a:p>
          <a:p>
            <a:r>
              <a:rPr lang="nl-NL" dirty="0" smtClean="0"/>
              <a:t>Zinvolle informatie, zelf verantwoordelijk voor eigen leertraject</a:t>
            </a:r>
          </a:p>
          <a:p>
            <a:r>
              <a:rPr lang="nl-NL" dirty="0" smtClean="0"/>
              <a:t>Weegt 2x mee</a:t>
            </a:r>
          </a:p>
          <a:p>
            <a:r>
              <a:rPr lang="nl-NL" dirty="0" smtClean="0"/>
              <a:t>Een overkoepelende vraag volledig en grondig uitgewerkt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Het verslag bevat de volgende onderdelen.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inleiding.</a:t>
            </a:r>
            <a:endParaRPr lang="nl-NL" dirty="0"/>
          </a:p>
          <a:p>
            <a:r>
              <a:rPr lang="nl-NL" dirty="0" smtClean="0"/>
              <a:t>Inhoudsopgave.</a:t>
            </a:r>
          </a:p>
          <a:p>
            <a:r>
              <a:rPr lang="nl-NL" dirty="0" smtClean="0"/>
              <a:t>Kern: grondige analyse van de paragraaf.</a:t>
            </a:r>
          </a:p>
          <a:p>
            <a:r>
              <a:rPr lang="nl-NL" dirty="0" smtClean="0"/>
              <a:t>Conclusie, beantwoording van overkoepelende vraag.</a:t>
            </a:r>
            <a:endParaRPr lang="nl-NL" dirty="0"/>
          </a:p>
          <a:p>
            <a:r>
              <a:rPr lang="nl-NL" dirty="0" smtClean="0"/>
              <a:t>Bronvermelding.</a:t>
            </a:r>
          </a:p>
          <a:p>
            <a:r>
              <a:rPr lang="nl-NL" dirty="0" smtClean="0"/>
              <a:t>Logboek.</a:t>
            </a:r>
            <a:endParaRPr lang="nl-NL" dirty="0"/>
          </a:p>
          <a:p>
            <a:endParaRPr lang="nl-NL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resentatie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96855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Belangrijkste informatie moet worden verteld en evt weergegeven.</a:t>
            </a:r>
          </a:p>
          <a:p>
            <a:r>
              <a:rPr lang="nl-NL" sz="2000" dirty="0" smtClean="0"/>
              <a:t>Mag op een geheel creatieve manier worden vormgegeven, Tijdens Presentatiedag zal de informatie worden uitgewisseld met de rest van de klas &gt; hoe &gt; wordt nog duidelijk</a:t>
            </a:r>
          </a:p>
          <a:p>
            <a:r>
              <a:rPr lang="nl-NL" sz="2000" dirty="0" smtClean="0"/>
              <a:t>Weegt 1x mee</a:t>
            </a:r>
          </a:p>
          <a:p>
            <a:r>
              <a:rPr lang="nl-NL" sz="2000" dirty="0" smtClean="0"/>
              <a:t>Ook deze beoordelingscriteria verschijnt nog op google drive.</a:t>
            </a:r>
          </a:p>
          <a:p>
            <a:r>
              <a:rPr lang="nl-NL" sz="2000" dirty="0" smtClean="0"/>
              <a:t>Vb: Internet: </a:t>
            </a:r>
            <a:r>
              <a:rPr lang="nl-NL" sz="2000" dirty="0" smtClean="0">
                <a:hlinkClick r:id="rId2"/>
              </a:rPr>
              <a:t>http://dorpnorg.jouwweb.nl/</a:t>
            </a:r>
            <a:r>
              <a:rPr lang="nl-NL" sz="2000" dirty="0" smtClean="0"/>
              <a:t> </a:t>
            </a:r>
          </a:p>
          <a:p>
            <a:pPr lvl="1"/>
            <a:r>
              <a:rPr lang="nl-NL" sz="1600" dirty="0" smtClean="0"/>
              <a:t>Poster</a:t>
            </a:r>
          </a:p>
          <a:p>
            <a:pPr lvl="1"/>
            <a:r>
              <a:rPr lang="nl-NL" sz="1600" dirty="0" smtClean="0"/>
              <a:t>Film</a:t>
            </a:r>
          </a:p>
          <a:p>
            <a:pPr lvl="1"/>
            <a:r>
              <a:rPr lang="nl-NL" sz="1800" b="1" dirty="0" smtClean="0"/>
              <a:t>Belangrijk is Geen PowerPoint, Prezi mag wel !!</a:t>
            </a:r>
            <a:endParaRPr lang="nl-N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te presenteren.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-creativiteit</a:t>
            </a:r>
            <a:r>
              <a:rPr lang="nl-NL" dirty="0"/>
              <a:t>, denk hierbij aan kleur, vorm etc.</a:t>
            </a:r>
          </a:p>
          <a:p>
            <a:r>
              <a:rPr lang="nl-NL" dirty="0" smtClean="0"/>
              <a:t>- </a:t>
            </a:r>
            <a:r>
              <a:rPr lang="nl-NL" dirty="0"/>
              <a:t>overzichtelijk, informatie komt duidelijk naar voren.</a:t>
            </a:r>
          </a:p>
          <a:p>
            <a:r>
              <a:rPr lang="nl-NL" dirty="0" smtClean="0"/>
              <a:t>-juiste </a:t>
            </a:r>
            <a:r>
              <a:rPr lang="nl-NL" dirty="0"/>
              <a:t>informatie aanwezig, oftewel de kern </a:t>
            </a:r>
            <a:r>
              <a:rPr lang="nl-NL" dirty="0" smtClean="0"/>
              <a:t>zichtbaar.</a:t>
            </a:r>
            <a:endParaRPr lang="nl-NL" dirty="0"/>
          </a:p>
          <a:p>
            <a:r>
              <a:rPr lang="nl-NL" dirty="0" smtClean="0"/>
              <a:t>-Informatie </a:t>
            </a:r>
            <a:r>
              <a:rPr lang="nl-NL" dirty="0"/>
              <a:t>van verscheidene bronnen.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Afsluitende toets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Weegt 3x mee</a:t>
            </a:r>
          </a:p>
          <a:p>
            <a:r>
              <a:rPr lang="nl-NL" dirty="0" smtClean="0"/>
              <a:t>Jullie zijn zelf verantwoordelijk voor de uitwisseling van de juiste informatie.</a:t>
            </a:r>
          </a:p>
          <a:p>
            <a:r>
              <a:rPr lang="nl-NL" dirty="0" smtClean="0"/>
              <a:t>Dhr. Kuipers en van kammen baseren de toets grotendeels op de informatie die jullie hebben opgezocht (indien voldoende) 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doen jullie dit 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 leren </a:t>
            </a:r>
            <a:r>
              <a:rPr lang="nl-NL" dirty="0"/>
              <a:t>zelfstandig werken.</a:t>
            </a:r>
          </a:p>
          <a:p>
            <a:r>
              <a:rPr lang="nl-NL" dirty="0" smtClean="0"/>
              <a:t>- leren </a:t>
            </a:r>
            <a:r>
              <a:rPr lang="nl-NL" dirty="0"/>
              <a:t>samenwerken in een team.</a:t>
            </a:r>
          </a:p>
          <a:p>
            <a:r>
              <a:rPr lang="nl-NL" dirty="0" smtClean="0"/>
              <a:t>- leren </a:t>
            </a:r>
            <a:r>
              <a:rPr lang="nl-NL" dirty="0"/>
              <a:t>werken met verscheidene bronnen.  (Kranten, sites, boeken etc</a:t>
            </a:r>
            <a:r>
              <a:rPr lang="nl-NL" dirty="0" smtClean="0"/>
              <a:t>)</a:t>
            </a:r>
          </a:p>
          <a:p>
            <a:r>
              <a:rPr lang="nl-NL" dirty="0" smtClean="0"/>
              <a:t>Leren over europa, ‘eigen omgeving’.</a:t>
            </a:r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328</TotalTime>
  <Words>426</Words>
  <Application>Microsoft Office PowerPoint</Application>
  <PresentationFormat>Diavoorstelling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Trek</vt:lpstr>
      <vt:lpstr>Project: Europa  in beweging</vt:lpstr>
      <vt:lpstr>Programma</vt:lpstr>
      <vt:lpstr>Wat gaan jullie doen ?</vt:lpstr>
      <vt:lpstr>Verslag</vt:lpstr>
      <vt:lpstr>Het verslag bevat de volgende onderdelen.</vt:lpstr>
      <vt:lpstr>Presentatie</vt:lpstr>
      <vt:lpstr>Hoe te presenteren.</vt:lpstr>
      <vt:lpstr>Afsluitende toets </vt:lpstr>
      <vt:lpstr>Waarom doen jullie dit ?</vt:lpstr>
      <vt:lpstr>Hoe zal de beoordeling plaatsvinden ?</vt:lpstr>
      <vt:lpstr>Presentatiedag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Project: Europa  in beweging</dc:title>
  <dc:creator>Rutger</dc:creator>
  <cp:lastModifiedBy>Rutger</cp:lastModifiedBy>
  <cp:revision>16</cp:revision>
  <dcterms:created xsi:type="dcterms:W3CDTF">2015-01-13T11:06:37Z</dcterms:created>
  <dcterms:modified xsi:type="dcterms:W3CDTF">2016-04-26T15:19:16Z</dcterms:modified>
</cp:coreProperties>
</file>