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58" r:id="rId12"/>
    <p:sldId id="26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82" d="100"/>
          <a:sy n="82" d="100"/>
        </p:scale>
        <p:origin x="-102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8DFD-A08D-475B-840D-311156A8CBA9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1B58-C1B4-40B9-922F-0EA68365C73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89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16A5-BC02-4549-B0A8-D0D9CBACE0CD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A4DD-9708-4A1C-BEF9-91E60F0213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9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A4DD-9708-4A1C-BEF9-91E60F0213E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29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49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3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84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21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45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88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10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741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12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515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72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63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3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71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98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02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25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829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403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4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896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9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881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04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095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442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4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543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708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8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51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200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6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1262B0-D8AC-4F20-A104-AAF85DC43CD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378C16-8A14-4E11-B5E0-E1B7C5484F4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6336-3BCB-4EA8-877D-EAB1645592C4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08CA-41C8-4958-8181-CA0EBDFA78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13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805C-22D4-4904-AB5B-2EFC5A8431A5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79CF-2D97-48B9-BF6E-E19DDFCB7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2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3CB4-E319-4EA1-BEF9-D8AE8A385963}" type="datetimeFigureOut">
              <a:rPr lang="nl-NL" smtClean="0"/>
              <a:t>22-4-2016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3F17-F52B-4956-9744-087750042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1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AERKzzY8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#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Landbouw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Door R. van Kammen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8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Friesche</a:t>
            </a:r>
            <a:r>
              <a:rPr lang="nl-NL" dirty="0" smtClean="0"/>
              <a:t> vlag melkt oerwoud uit?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https://www.youtube.com/watch?v=NKAERKzzY8I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rgbClr val="969385"/>
            </a:gs>
            <a:gs pos="6000">
              <a:srgbClr val="9D9A8B"/>
            </a:gs>
            <a:gs pos="0">
              <a:srgbClr val="ABA797"/>
            </a:gs>
            <a:gs pos="0">
              <a:srgbClr val="C6C2AE"/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89240"/>
          </a:xfrm>
        </p:spPr>
        <p:txBody>
          <a:bodyPr>
            <a:noAutofit/>
          </a:bodyPr>
          <a:lstStyle/>
          <a:p>
            <a:r>
              <a:rPr lang="nl-NL" sz="2800" dirty="0" smtClean="0"/>
              <a:t>Gebruik het internet om uit te zoeken in welke producten palmolie zit en maak een </a:t>
            </a:r>
            <a:r>
              <a:rPr lang="nl-NL" sz="2800" b="1" dirty="0" smtClean="0"/>
              <a:t>top drie </a:t>
            </a:r>
            <a:r>
              <a:rPr lang="nl-NL" sz="2800" dirty="0" smtClean="0"/>
              <a:t>van palmolie producten.</a:t>
            </a:r>
            <a:endParaRPr lang="nl-NL" sz="2800" dirty="0"/>
          </a:p>
          <a:p>
            <a:r>
              <a:rPr lang="nl-NL" sz="2800" dirty="0" smtClean="0"/>
              <a:t>Dit doe je samen met een klasgenoot</a:t>
            </a:r>
          </a:p>
          <a:p>
            <a:r>
              <a:rPr lang="nl-NL" sz="2800" dirty="0" smtClean="0"/>
              <a:t>Wanneer je vragen hebt steek je de hand omhoog. Probeer het eerst samen op te lossen</a:t>
            </a:r>
          </a:p>
          <a:p>
            <a:r>
              <a:rPr lang="nl-NL" sz="2800" dirty="0" smtClean="0"/>
              <a:t>Je hebt 10 minuten de tijd om dit op te zoeken.</a:t>
            </a:r>
          </a:p>
          <a:p>
            <a:r>
              <a:rPr lang="nl-NL" sz="2800" dirty="0" smtClean="0"/>
              <a:t>Als je weet in welke producten palmolie zit kun je misschien kiezen voor een ander product waar het niet inzit. Hierdoor zorg je voor een beter milieu</a:t>
            </a:r>
          </a:p>
          <a:p>
            <a:r>
              <a:rPr lang="nl-NL" sz="2800" dirty="0" smtClean="0"/>
              <a:t>Wanneer je klaar bent ga je bezig met opdracht 14 t/m 23</a:t>
            </a:r>
            <a:r>
              <a:rPr lang="nl-NL" sz="2800" dirty="0"/>
              <a:t> </a:t>
            </a:r>
            <a:r>
              <a:rPr lang="nl-NL" sz="2800" dirty="0" smtClean="0"/>
              <a:t>of met de extra opdracht.</a:t>
            </a:r>
            <a:endParaRPr lang="nl-NL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836712"/>
          </a:xfrm>
        </p:spPr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Ga naar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https://kahoot.it</a:t>
            </a:r>
            <a:r>
              <a:rPr lang="nl-NL" dirty="0" smtClean="0">
                <a:hlinkClick r:id="rId2"/>
              </a:rPr>
              <a:t>/#/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Log vervolgens in met game pin.</a:t>
            </a:r>
          </a:p>
          <a:p>
            <a:endParaRPr lang="nl-NL" dirty="0"/>
          </a:p>
          <a:p>
            <a:r>
              <a:rPr lang="nl-NL" dirty="0" smtClean="0"/>
              <a:t>Speel de game</a:t>
            </a:r>
          </a:p>
          <a:p>
            <a:endParaRPr lang="nl-NL" dirty="0"/>
          </a:p>
          <a:p>
            <a:r>
              <a:rPr lang="nl-NL" dirty="0" smtClean="0"/>
              <a:t>Succes !!! 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70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9247" y="2204865"/>
            <a:ext cx="7977209" cy="3921298"/>
          </a:xfrm>
        </p:spPr>
        <p:txBody>
          <a:bodyPr>
            <a:normAutofit/>
          </a:bodyPr>
          <a:lstStyle/>
          <a:p>
            <a:r>
              <a:rPr lang="nl-NL" dirty="0"/>
              <a:t>- leerdoel 1: </a:t>
            </a:r>
            <a:r>
              <a:rPr lang="nl-NL" dirty="0" smtClean="0"/>
              <a:t>Je kan aan het einde van de les benoemen wat de oorzaak is </a:t>
            </a:r>
            <a:r>
              <a:rPr lang="nl-NL" dirty="0"/>
              <a:t>van de winning van Palmolie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- leerdoel 2: </a:t>
            </a:r>
            <a:r>
              <a:rPr lang="nl-NL" dirty="0" smtClean="0"/>
              <a:t>Je kan aan het einde van de les uitleggen wat de gevolgen zijn van de winning van palmolie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-leerdoel 3: </a:t>
            </a:r>
            <a:r>
              <a:rPr lang="nl-NL" dirty="0" smtClean="0"/>
              <a:t>je kan aan het einde van de les herkennen in welke producten palmolie zit</a:t>
            </a:r>
            <a:endParaRPr lang="nl-NL" dirty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3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www.disputedwaters.com/wp-content/uploads/2011/09/1_DW_2011-08-14_MG_7618k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Irrigatiesystemen</a:t>
            </a:r>
            <a:endParaRPr lang="nl-NL" dirty="0"/>
          </a:p>
        </p:txBody>
      </p:sp>
      <p:pic>
        <p:nvPicPr>
          <p:cNvPr id="1026" name="Picture 2" descr="http://images.nationalgeographic.com/wpf/media-live/photos/000/132/cache/dams02-irrigation-africa_13207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" y="-23161"/>
            <a:ext cx="4211960" cy="41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ooktree.com/v/tp/318/261/981126619_4_Irrigation-Sluice-EG052424J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" y="4114850"/>
            <a:ext cx="9121334" cy="27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id.org/images/hist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26" y="57149"/>
            <a:ext cx="4909375" cy="40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75" y="116632"/>
            <a:ext cx="8265241" cy="1054250"/>
          </a:xfrm>
        </p:spPr>
        <p:txBody>
          <a:bodyPr/>
          <a:lstStyle/>
          <a:p>
            <a:r>
              <a:rPr lang="nl-NL" sz="4800" dirty="0" smtClean="0"/>
              <a:t>Hoe deden ze dat in Nederland?</a:t>
            </a:r>
            <a:endParaRPr lang="nl-NL" sz="4800" dirty="0"/>
          </a:p>
        </p:txBody>
      </p:sp>
      <p:pic>
        <p:nvPicPr>
          <p:cNvPr id="3" name="Picture 2" descr="nederz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41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www.groenerekenkamer.nl/wp-content/uploads/2015/10/AP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" y="92381"/>
            <a:ext cx="9119755" cy="67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14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www.groenerekenkamer.nl/wp-content/uploads/2015/10/APP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" y="11088"/>
            <a:ext cx="9159949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2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aseed.net/wp/wp-content/uploads/2014/11/palmoil-greenpeace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" y="17867"/>
            <a:ext cx="9167156" cy="68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3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s://upload.wikimedia.org/wikipedia/commons/thumb/6/6e/Elaeis_guineensis_-_K%C3%B6hler%E2%80%93s_Medizinal-Pflanzen-056.jpg/800px-Elaeis_guineensis_-_K%C3%B6hler%E2%80%93s_Medizinal-Pflanzen-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7560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173</TotalTime>
  <Words>210</Words>
  <Application>Microsoft Office PowerPoint</Application>
  <PresentationFormat>Diavoorstelling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Hardcover</vt:lpstr>
      <vt:lpstr>Aangepast ontwerp</vt:lpstr>
      <vt:lpstr>1_Aangepast ontwerp</vt:lpstr>
      <vt:lpstr>2_Aangepast ontwerp</vt:lpstr>
      <vt:lpstr>Landbouw</vt:lpstr>
      <vt:lpstr>Lesdoelen</vt:lpstr>
      <vt:lpstr>PowerPoint-presentatie</vt:lpstr>
      <vt:lpstr>Irrigatiesystemen</vt:lpstr>
      <vt:lpstr>Hoe deden ze dat in Nederland?</vt:lpstr>
      <vt:lpstr>PowerPoint-presentatie</vt:lpstr>
      <vt:lpstr>PowerPoint-presentatie</vt:lpstr>
      <vt:lpstr>PowerPoint-presentatie</vt:lpstr>
      <vt:lpstr>PowerPoint-presentatie</vt:lpstr>
      <vt:lpstr>Friesche vlag melkt oerwoud uit?</vt:lpstr>
      <vt:lpstr>Opdracht</vt:lpstr>
      <vt:lpstr>Kahoot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Landbouw</dc:title>
  <dc:creator>Rutger</dc:creator>
  <cp:lastModifiedBy>Rutger</cp:lastModifiedBy>
  <cp:revision>11</cp:revision>
  <dcterms:created xsi:type="dcterms:W3CDTF">2015-12-10T12:56:29Z</dcterms:created>
  <dcterms:modified xsi:type="dcterms:W3CDTF">2016-04-22T13:33:48Z</dcterms:modified>
</cp:coreProperties>
</file>