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5" r:id="rId2"/>
    <p:sldId id="279" r:id="rId3"/>
    <p:sldId id="280" r:id="rId4"/>
    <p:sldId id="277" r:id="rId5"/>
    <p:sldId id="281" r:id="rId6"/>
    <p:sldId id="256" r:id="rId7"/>
    <p:sldId id="257" r:id="rId8"/>
    <p:sldId id="259" r:id="rId9"/>
    <p:sldId id="260" r:id="rId10"/>
    <p:sldId id="266" r:id="rId11"/>
    <p:sldId id="268" r:id="rId12"/>
    <p:sldId id="269" r:id="rId13"/>
    <p:sldId id="270" r:id="rId14"/>
    <p:sldId id="274" r:id="rId15"/>
    <p:sldId id="273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Rechthoe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hthoe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hthoe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Rechthoe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hthoe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hthoe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D12F479-2BB8-4576-93AC-B5CEE187DA08}" type="datetimeFigureOut">
              <a:rPr lang="nl-NL" smtClean="0"/>
              <a:t>26-4-2016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F4F351E-7556-4D05-B7EC-25BFEBF2AC2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ooltv.nl/video/weer-en-klimaat-in-nederland-het-weer-verandert-per-dag-het-klimaat-niet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Welkom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Rutger van Kammen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4918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 smtClean="0"/>
              <a:t>(gematigd) Zeeklimaat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/>
              <a:t>Veel invloeden vanuit zee</a:t>
            </a:r>
          </a:p>
          <a:p>
            <a:endParaRPr lang="nl-NL" dirty="0"/>
          </a:p>
          <a:p>
            <a:r>
              <a:rPr lang="nl-NL" dirty="0" smtClean="0"/>
              <a:t>Hele jaar door regen</a:t>
            </a:r>
          </a:p>
          <a:p>
            <a:endParaRPr lang="nl-NL" dirty="0"/>
          </a:p>
          <a:p>
            <a:r>
              <a:rPr lang="nl-NL" dirty="0" smtClean="0"/>
              <a:t>In de zomer niet te warm en in de winter niet te koud. </a:t>
            </a:r>
            <a:endParaRPr lang="nl-NL" dirty="0"/>
          </a:p>
        </p:txBody>
      </p:sp>
      <p:pic>
        <p:nvPicPr>
          <p:cNvPr id="11266" name="Picture 2" descr="http://www.cruiseholland.nl/wp-content/Cimy_Header_Images/0/landschap_nederlan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0" y="3048000"/>
            <a:ext cx="8763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deweerijs.nl/net8/spreekbeurtLAND/images/zeeklima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-99392"/>
            <a:ext cx="5882904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68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 smtClean="0"/>
              <a:t>(gematigd)  landklimaat</a:t>
            </a:r>
            <a:endParaRPr lang="nl-NL" sz="36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/>
              <a:t>Warme zomers </a:t>
            </a:r>
          </a:p>
          <a:p>
            <a:r>
              <a:rPr lang="nl-NL" dirty="0"/>
              <a:t> </a:t>
            </a:r>
            <a:r>
              <a:rPr lang="nl-NL" dirty="0" smtClean="0"/>
              <a:t>          &amp;</a:t>
            </a:r>
            <a:endParaRPr lang="nl-NL" dirty="0"/>
          </a:p>
          <a:p>
            <a:r>
              <a:rPr lang="nl-NL" dirty="0" smtClean="0"/>
              <a:t>Koude winters</a:t>
            </a:r>
          </a:p>
          <a:p>
            <a:endParaRPr lang="nl-NL" dirty="0"/>
          </a:p>
          <a:p>
            <a:r>
              <a:rPr lang="nl-NL" dirty="0" smtClean="0"/>
              <a:t>Veel naaldbossen door de kou in de winter, andere bomen kunnen hier niet tegen. </a:t>
            </a:r>
          </a:p>
          <a:p>
            <a:endParaRPr lang="nl-NL" dirty="0" smtClean="0"/>
          </a:p>
          <a:p>
            <a:r>
              <a:rPr lang="nl-NL" dirty="0" smtClean="0"/>
              <a:t>De landen liggen niet aan zee</a:t>
            </a:r>
          </a:p>
          <a:p>
            <a:endParaRPr lang="nl-NL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45920"/>
            <a:ext cx="6048375" cy="490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5246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Toendra klimaat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/>
              <a:t>Ondergrond hele jaar bevroren</a:t>
            </a:r>
          </a:p>
          <a:p>
            <a:endParaRPr lang="nl-NL" dirty="0"/>
          </a:p>
          <a:p>
            <a:r>
              <a:rPr lang="nl-NL" dirty="0" smtClean="0"/>
              <a:t>Kale gebieden met geen hoog begroeiing</a:t>
            </a:r>
          </a:p>
          <a:p>
            <a:endParaRPr lang="nl-NL" dirty="0" smtClean="0"/>
          </a:p>
          <a:p>
            <a:r>
              <a:rPr lang="nl-NL" dirty="0" smtClean="0"/>
              <a:t>Koud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 smtClean="0"/>
              <a:t>moerrassen</a:t>
            </a:r>
            <a:endParaRPr lang="nl-NL" dirty="0"/>
          </a:p>
          <a:p>
            <a:endParaRPr lang="nl-NL" dirty="0" smtClean="0"/>
          </a:p>
        </p:txBody>
      </p:sp>
      <p:pic>
        <p:nvPicPr>
          <p:cNvPr id="14338" name="Picture 2" descr="http://www.landenweb.nl/images/imgcanada/D665825A-A46B-78FB-D60E09E8048AE8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28999"/>
            <a:ext cx="5352594" cy="34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upload.wikimedia.org/wikipedia/commons/thumb/8/87/Tundra_in_Siberia.jpg/275px-Tundra_in_Siber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90918"/>
            <a:ext cx="5366461" cy="303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98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 smtClean="0"/>
              <a:t>sneeuwklimaat</a:t>
            </a:r>
            <a:endParaRPr lang="nl-NL" sz="28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/>
              <a:t>Let op OOK BERGEN!!</a:t>
            </a:r>
          </a:p>
          <a:p>
            <a:endParaRPr lang="nl-NL" dirty="0"/>
          </a:p>
          <a:p>
            <a:r>
              <a:rPr lang="nl-NL" dirty="0" smtClean="0"/>
              <a:t>Landen met lage breedtegraad.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17410" name="Picture 2" descr="http://weerindelft.nl/Het%20weer/_wp_generated/wp5be1192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074" y="0"/>
            <a:ext cx="579839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pcco.online.fr/wadouxm/wadouxm9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8568952" cy="395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2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klimaatzones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Wat: Teken in de wereldkaart de verschillende klimaatzones</a:t>
            </a:r>
          </a:p>
          <a:p>
            <a:r>
              <a:rPr lang="nl-NL" dirty="0" smtClean="0"/>
              <a:t>Hoe: Door middel van pen en papier / kleurpotloden</a:t>
            </a:r>
          </a:p>
          <a:p>
            <a:r>
              <a:rPr lang="nl-NL" dirty="0" smtClean="0"/>
              <a:t>Hulp: Docent vragen wanneer hij langsloopt.</a:t>
            </a:r>
          </a:p>
          <a:p>
            <a:r>
              <a:rPr lang="nl-NL" dirty="0" smtClean="0"/>
              <a:t>Tijd: 10 minuten voor de opdracht</a:t>
            </a:r>
          </a:p>
          <a:p>
            <a:r>
              <a:rPr lang="nl-NL" dirty="0" smtClean="0"/>
              <a:t>Uitkomt: Herkenning en begrijpen van klimaatzones.</a:t>
            </a:r>
          </a:p>
          <a:p>
            <a:r>
              <a:rPr lang="nl-NL" dirty="0" smtClean="0"/>
              <a:t>Klaar: Bezig met het koppelen van klimaatgrafieken.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0748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0" t="3238" r="-17345"/>
          <a:stretch/>
        </p:blipFill>
        <p:spPr bwMode="auto">
          <a:xfrm>
            <a:off x="6145619" y="1493948"/>
            <a:ext cx="4931956" cy="536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http://www.plannex.nl/lessons/organisation1/publication/37634/wereldkaart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6552728" cy="378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25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Doelen van de les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verschillende klimaatzones op de wereld benoemen</a:t>
            </a:r>
          </a:p>
          <a:p>
            <a:r>
              <a:rPr lang="nl-NL" dirty="0" smtClean="0"/>
              <a:t>Verschillende klimaatzones op de wereld kunnen vergelijken</a:t>
            </a:r>
          </a:p>
          <a:p>
            <a:r>
              <a:rPr lang="nl-NL" dirty="0" smtClean="0"/>
              <a:t>Een eigen klimaatgrafiek tekenen</a:t>
            </a:r>
          </a:p>
          <a:p>
            <a:r>
              <a:rPr lang="nl-NL" dirty="0" smtClean="0"/>
              <a:t>Klimaatgrafieken kunnen koppelen aan een bepaalde klimaatgordel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5036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Terugblik vorige les: weer of klimaat?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2" descr="http://nieuws.weeronline.nl/wp-content/uploads/2011/08/weekend-weer-2-535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40" y="1772816"/>
            <a:ext cx="8208912" cy="460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268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 smtClean="0"/>
              <a:t>Terugblik </a:t>
            </a:r>
            <a:r>
              <a:rPr lang="nl-NL" dirty="0" smtClean="0"/>
              <a:t>vorige les: </a:t>
            </a:r>
            <a:r>
              <a:rPr lang="nl-NL" dirty="0" smtClean="0"/>
              <a:t>Weer of klimaat?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496944" cy="632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923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 Filmpje vorige les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http://www.schooltv.nl/video/weer-en-klimaat-in-nederland-het-weer-verandert-per-dag-het-klimaat-niet/</a:t>
            </a:r>
            <a:r>
              <a:rPr lang="nl-NL" dirty="0"/>
              <a:t> </a:t>
            </a:r>
          </a:p>
          <a:p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8133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64592" y="155448"/>
            <a:ext cx="2751224" cy="978408"/>
          </a:xfrm>
        </p:spPr>
        <p:txBody>
          <a:bodyPr>
            <a:noAutofit/>
          </a:bodyPr>
          <a:lstStyle/>
          <a:p>
            <a:r>
              <a:rPr lang="nl-NL" sz="2400" dirty="0" smtClean="0"/>
              <a:t>Tropisch regenwoudklimaat</a:t>
            </a:r>
            <a:endParaRPr lang="nl-NL" sz="2400" dirty="0"/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idx="1"/>
          </p:nvPr>
        </p:nvSpPr>
        <p:spPr/>
      </p:sp>
      <p:sp>
        <p:nvSpPr>
          <p:cNvPr id="8" name="Tijdelijke aanduiding voor tekst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Hele jaar door warm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Veel neerslag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Nooit kouder dan gemiddeld 18º Celsius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Bomen hele jaar door groen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1026" name="Picture 2" descr="http://www.centrumvoornatuurfotografie.nl/eZine/Costa_Rica/Lianas_in_Interior_of_Lowland_Rainforest_La_Selva_Biological_Station_Costa_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99" y="1700808"/>
            <a:ext cx="5926992" cy="444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000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 smtClean="0"/>
              <a:t>Savanneklimaat</a:t>
            </a:r>
            <a:endParaRPr lang="nl-NL" sz="28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512" y="1484784"/>
            <a:ext cx="2468880" cy="45720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Weinig neerslag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Enkele bomen</a:t>
            </a:r>
          </a:p>
        </p:txBody>
      </p:sp>
      <p:pic>
        <p:nvPicPr>
          <p:cNvPr id="3076" name="Picture 4" descr="http://www.agnesvandenberg.nl/savan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2" y="2204864"/>
            <a:ext cx="622818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footo.nl/userphotos/2012/1107/3Q4N9n8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82" y="182559"/>
            <a:ext cx="4320480" cy="404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564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Steppe klimaat</a:t>
            </a:r>
            <a:endParaRPr lang="nl-NL" sz="24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Haast geen neerslag. Tussenloop van woestijn en savanne.</a:t>
            </a:r>
          </a:p>
          <a:p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Alleen maar gras en geen hoge bomen meer.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Gebied kent een Natte (foto onder) &amp; een droge periode (foto boven)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4100" name="Picture 4" descr="http://members.chello.nl/j.versteegen4/bewegende%20plaatjes/outba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387" y="3429001"/>
            <a:ext cx="653363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hpwt.de/China/Steppe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7" r="3378" b="23510"/>
          <a:stretch/>
        </p:blipFill>
        <p:spPr bwMode="auto">
          <a:xfrm>
            <a:off x="2719211" y="0"/>
            <a:ext cx="6407480" cy="355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919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 smtClean="0"/>
              <a:t>Woestijnklimaat </a:t>
            </a:r>
            <a:endParaRPr lang="nl-NL" sz="28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/>
              <a:t>Verdampt meer neerslag dan er valt.</a:t>
            </a:r>
          </a:p>
          <a:p>
            <a:endParaRPr lang="nl-NL" dirty="0"/>
          </a:p>
          <a:p>
            <a:r>
              <a:rPr lang="nl-NL" dirty="0" smtClean="0"/>
              <a:t>Weinig tot geen plantengroei.</a:t>
            </a:r>
          </a:p>
          <a:p>
            <a:endParaRPr lang="nl-NL" dirty="0"/>
          </a:p>
        </p:txBody>
      </p:sp>
      <p:pic>
        <p:nvPicPr>
          <p:cNvPr id="9218" name="Picture 2" descr="https://www.marokkoonline.nl/wp-content/uploads/sites/84/2015/08/Woestijn-bewerkt-hea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5"/>
            <a:ext cx="6696744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190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156</TotalTime>
  <Words>268</Words>
  <Application>Microsoft Office PowerPoint</Application>
  <PresentationFormat>Diavoorstelling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Module</vt:lpstr>
      <vt:lpstr>Welkom</vt:lpstr>
      <vt:lpstr>Doelen van de les</vt:lpstr>
      <vt:lpstr>Terugblik vorige les: weer of klimaat?</vt:lpstr>
      <vt:lpstr>Terugblik vorige les: Weer of klimaat?</vt:lpstr>
      <vt:lpstr> Filmpje vorige les</vt:lpstr>
      <vt:lpstr>Tropisch regenwoudklimaat</vt:lpstr>
      <vt:lpstr>Savanneklimaat</vt:lpstr>
      <vt:lpstr>Steppe klimaat</vt:lpstr>
      <vt:lpstr>Woestijnklimaat </vt:lpstr>
      <vt:lpstr>(gematigd) Zeeklimaat</vt:lpstr>
      <vt:lpstr>(gematigd)  landklimaat</vt:lpstr>
      <vt:lpstr>Toendra klimaat</vt:lpstr>
      <vt:lpstr>sneeuwklimaat</vt:lpstr>
      <vt:lpstr>Opdracht klimaatzones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Rutger</dc:creator>
  <cp:lastModifiedBy>Rutger</cp:lastModifiedBy>
  <cp:revision>14</cp:revision>
  <dcterms:created xsi:type="dcterms:W3CDTF">2015-11-10T19:36:27Z</dcterms:created>
  <dcterms:modified xsi:type="dcterms:W3CDTF">2016-04-26T15:05:35Z</dcterms:modified>
</cp:coreProperties>
</file>