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5" r:id="rId2"/>
    <p:sldId id="279" r:id="rId3"/>
    <p:sldId id="280" r:id="rId4"/>
    <p:sldId id="277" r:id="rId5"/>
    <p:sldId id="281" r:id="rId6"/>
    <p:sldId id="256" r:id="rId7"/>
    <p:sldId id="257" r:id="rId8"/>
    <p:sldId id="259" r:id="rId9"/>
    <p:sldId id="260" r:id="rId10"/>
    <p:sldId id="266" r:id="rId11"/>
    <p:sldId id="268" r:id="rId12"/>
    <p:sldId id="269" r:id="rId13"/>
    <p:sldId id="270" r:id="rId14"/>
    <p:sldId id="274" r:id="rId15"/>
    <p:sldId id="273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12F479-2BB8-4576-93AC-B5CEE187DA08}" type="datetimeFigureOut">
              <a:rPr lang="nl-NL" smtClean="0"/>
              <a:t>26-4-2016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4F351E-7556-4D05-B7EC-25BFEBF2AC2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video/weer-en-klimaat-in-nederland-het-weer-verandert-per-dag-het-klimaat-ni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Rutger van Kammen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491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(gematigd) Zeeklimaat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Veel invloeden vanuit zee</a:t>
            </a:r>
          </a:p>
          <a:p>
            <a:endParaRPr lang="nl-NL" dirty="0"/>
          </a:p>
          <a:p>
            <a:r>
              <a:rPr lang="nl-NL" dirty="0" smtClean="0"/>
              <a:t>Hele jaar door regen</a:t>
            </a:r>
          </a:p>
          <a:p>
            <a:endParaRPr lang="nl-NL" dirty="0"/>
          </a:p>
          <a:p>
            <a:r>
              <a:rPr lang="nl-NL" dirty="0" smtClean="0"/>
              <a:t>In de zomer niet te warm en in de winter niet te koud. </a:t>
            </a:r>
            <a:endParaRPr lang="nl-NL" dirty="0"/>
          </a:p>
        </p:txBody>
      </p:sp>
      <p:pic>
        <p:nvPicPr>
          <p:cNvPr id="11266" name="Picture 2" descr="http://www.cruiseholland.nl/wp-content/Cimy_Header_Images/0/landschap_nederlan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" y="3048000"/>
            <a:ext cx="8763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eweerijs.nl/net8/spreekbeurtLAND/images/zeeklima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99392"/>
            <a:ext cx="588290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 smtClean="0"/>
              <a:t>(gematigd)  landklimaat</a:t>
            </a:r>
            <a:endParaRPr lang="nl-NL" sz="3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Warme zomers </a:t>
            </a:r>
          </a:p>
          <a:p>
            <a:r>
              <a:rPr lang="nl-NL" dirty="0"/>
              <a:t> </a:t>
            </a:r>
            <a:r>
              <a:rPr lang="nl-NL" dirty="0" smtClean="0"/>
              <a:t>          &amp;</a:t>
            </a:r>
            <a:endParaRPr lang="nl-NL" dirty="0"/>
          </a:p>
          <a:p>
            <a:r>
              <a:rPr lang="nl-NL" dirty="0" smtClean="0"/>
              <a:t>Koude winters</a:t>
            </a:r>
          </a:p>
          <a:p>
            <a:endParaRPr lang="nl-NL" dirty="0"/>
          </a:p>
          <a:p>
            <a:r>
              <a:rPr lang="nl-NL" dirty="0" smtClean="0"/>
              <a:t>Veel naaldbossen door de kou in de winter, andere bomen kunnen hier niet tegen. </a:t>
            </a:r>
          </a:p>
          <a:p>
            <a:endParaRPr lang="nl-NL" dirty="0" smtClean="0"/>
          </a:p>
          <a:p>
            <a:r>
              <a:rPr lang="nl-NL" dirty="0" smtClean="0"/>
              <a:t>De landen liggen niet aan zee</a:t>
            </a:r>
          </a:p>
          <a:p>
            <a:endParaRPr lang="nl-NL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45920"/>
            <a:ext cx="6048375" cy="490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4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Toendra klimaat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Ondergrond hele jaar bevroren</a:t>
            </a:r>
          </a:p>
          <a:p>
            <a:endParaRPr lang="nl-NL" dirty="0"/>
          </a:p>
          <a:p>
            <a:r>
              <a:rPr lang="nl-NL" dirty="0" smtClean="0"/>
              <a:t>Kale gebieden met geen hoog begroeiing</a:t>
            </a:r>
          </a:p>
          <a:p>
            <a:endParaRPr lang="nl-NL" dirty="0" smtClean="0"/>
          </a:p>
          <a:p>
            <a:r>
              <a:rPr lang="nl-NL" dirty="0" smtClean="0"/>
              <a:t>Koud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moerrassen</a:t>
            </a:r>
            <a:endParaRPr lang="nl-NL" dirty="0"/>
          </a:p>
          <a:p>
            <a:endParaRPr lang="nl-NL" dirty="0" smtClean="0"/>
          </a:p>
        </p:txBody>
      </p:sp>
      <p:pic>
        <p:nvPicPr>
          <p:cNvPr id="14338" name="Picture 2" descr="http://www.landenweb.nl/images/imgcanada/D665825A-A46B-78FB-D60E09E8048AE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8999"/>
            <a:ext cx="5352594" cy="34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thumb/8/87/Tundra_in_Siberia.jpg/275px-Tundra_in_Sib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0918"/>
            <a:ext cx="5366461" cy="30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8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sneeuwklimaat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Let op OOK BERGEN!!</a:t>
            </a:r>
          </a:p>
          <a:p>
            <a:endParaRPr lang="nl-NL" dirty="0"/>
          </a:p>
          <a:p>
            <a:r>
              <a:rPr lang="nl-NL" dirty="0" smtClean="0"/>
              <a:t>Landen met lage breedtegraad.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7410" name="Picture 2" descr="http://weerindelft.nl/Het%20weer/_wp_generated/wp5be119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074" y="0"/>
            <a:ext cx="579839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pcco.online.fr/wadouxm/wadouxm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568952" cy="395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klimaatzones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Wat: Teken in de wereldkaart de verschillende klimaatzones</a:t>
            </a:r>
          </a:p>
          <a:p>
            <a:r>
              <a:rPr lang="nl-NL" dirty="0" smtClean="0"/>
              <a:t>Hoe: Door middel van pen en papier / kleurpotloden</a:t>
            </a:r>
          </a:p>
          <a:p>
            <a:r>
              <a:rPr lang="nl-NL" dirty="0" smtClean="0"/>
              <a:t>Hulp: Docent vragen wanneer hij langsloopt.</a:t>
            </a:r>
          </a:p>
          <a:p>
            <a:r>
              <a:rPr lang="nl-NL" dirty="0" smtClean="0"/>
              <a:t>Tijd: 10 minuten voor de opdracht</a:t>
            </a:r>
          </a:p>
          <a:p>
            <a:r>
              <a:rPr lang="nl-NL" dirty="0" smtClean="0"/>
              <a:t>Uitkomt: Herkenning en begrijpen van klimaatzones.</a:t>
            </a:r>
          </a:p>
          <a:p>
            <a:r>
              <a:rPr lang="nl-NL" dirty="0" smtClean="0"/>
              <a:t>Klaar: Bezig met het koppelen van klimaatgrafieken.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74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238" r="-17345"/>
          <a:stretch/>
        </p:blipFill>
        <p:spPr bwMode="auto">
          <a:xfrm>
            <a:off x="6145619" y="1493948"/>
            <a:ext cx="4931956" cy="53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www.plannex.nl/lessons/organisation1/publication/37634/wereldka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552728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5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verschillende klimaatzones op de wereld benoemen</a:t>
            </a:r>
          </a:p>
          <a:p>
            <a:r>
              <a:rPr lang="nl-NL" dirty="0" smtClean="0"/>
              <a:t>Verschillende klimaatzones op de wereld kunnen vergelijken</a:t>
            </a:r>
          </a:p>
          <a:p>
            <a:r>
              <a:rPr lang="nl-NL" dirty="0" smtClean="0"/>
              <a:t>Een eigen klimaatgrafiek tekenen</a:t>
            </a:r>
          </a:p>
          <a:p>
            <a:r>
              <a:rPr lang="nl-NL" dirty="0" smtClean="0"/>
              <a:t>Klimaatgrafieken kunnen koppelen aan een bepaalde klimaatgordel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03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Terugblik vorige les: weer of klimaat?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nieuws.weeronline.nl/wp-content/uploads/2011/08/weekend-weer-2-53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0" y="1772816"/>
            <a:ext cx="8208912" cy="46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6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Terugblik </a:t>
            </a:r>
            <a:r>
              <a:rPr lang="nl-NL" dirty="0" smtClean="0"/>
              <a:t>vorige les: </a:t>
            </a:r>
            <a:r>
              <a:rPr lang="nl-NL" dirty="0" smtClean="0"/>
              <a:t>Weer of klimaat?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96944" cy="632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2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 Filmpje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http://www.schooltv.nl/video/weer-en-klimaat-in-nederland-het-weer-verandert-per-dag-het-klimaat-niet/</a:t>
            </a:r>
            <a:r>
              <a:rPr lang="nl-NL" dirty="0"/>
              <a:t> </a:t>
            </a:r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813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64592" y="155448"/>
            <a:ext cx="2751224" cy="978408"/>
          </a:xfrm>
        </p:spPr>
        <p:txBody>
          <a:bodyPr>
            <a:noAutofit/>
          </a:bodyPr>
          <a:lstStyle/>
          <a:p>
            <a:r>
              <a:rPr lang="nl-NL" sz="2400" dirty="0" smtClean="0"/>
              <a:t>Tropisch regenwoudklimaat</a:t>
            </a:r>
            <a:endParaRPr lang="nl-NL" sz="2400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Hele jaar door warm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Veel neerslag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Nooit kouder dan gemiddeld 18º Celsius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Bomen hele jaar door groen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 descr="http://www.centrumvoornatuurfotografie.nl/eZine/Costa_Rica/Lianas_in_Interior_of_Lowland_Rainforest_La_Selva_Biological_Station_Costa_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1700808"/>
            <a:ext cx="5926992" cy="44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0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/>
              <a:t>Savanneklimaat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2468880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Weinig neerslag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Enkele bomen</a:t>
            </a:r>
          </a:p>
        </p:txBody>
      </p:sp>
      <p:pic>
        <p:nvPicPr>
          <p:cNvPr id="3076" name="Picture 4" descr="http://www.agnesvandenberg.nl/sava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2" y="2204864"/>
            <a:ext cx="62281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ooto.nl/userphotos/2012/1107/3Q4N9n8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82" y="182559"/>
            <a:ext cx="4320480" cy="40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6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Steppe klimaat</a:t>
            </a:r>
            <a:endParaRPr lang="nl-NL" sz="24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Haast geen neerslag. Tussenloop van woestijn en savanne.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Alleen maar gras en geen hoge bomen meer.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Gebied kent een Natte (foto onder) &amp; een droge periode (foto boven)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100" name="Picture 4" descr="http://members.chello.nl/j.versteegen4/bewegende%20plaatjes/out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87" y="3429001"/>
            <a:ext cx="65336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hpwt.de/China/Stepp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7" r="3378" b="23510"/>
          <a:stretch/>
        </p:blipFill>
        <p:spPr bwMode="auto">
          <a:xfrm>
            <a:off x="2719211" y="0"/>
            <a:ext cx="6407480" cy="35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1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Woestijnklimaat </a:t>
            </a:r>
            <a:endParaRPr lang="nl-NL" sz="2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Verdampt meer neerslag dan er valt.</a:t>
            </a:r>
          </a:p>
          <a:p>
            <a:endParaRPr lang="nl-NL" dirty="0"/>
          </a:p>
          <a:p>
            <a:r>
              <a:rPr lang="nl-NL" dirty="0" smtClean="0"/>
              <a:t>Weinig tot geen plantengroei.</a:t>
            </a:r>
          </a:p>
          <a:p>
            <a:endParaRPr lang="nl-NL" dirty="0"/>
          </a:p>
        </p:txBody>
      </p:sp>
      <p:pic>
        <p:nvPicPr>
          <p:cNvPr id="9218" name="Picture 2" descr="https://www.marokkoonline.nl/wp-content/uploads/sites/84/2015/08/Woestijn-bewerkt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5"/>
            <a:ext cx="66967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90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156</TotalTime>
  <Words>268</Words>
  <Application>Microsoft Office PowerPoint</Application>
  <PresentationFormat>Diavoorstelling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Module</vt:lpstr>
      <vt:lpstr>Welkom</vt:lpstr>
      <vt:lpstr>Doelen van de les</vt:lpstr>
      <vt:lpstr>Terugblik vorige les: weer of klimaat?</vt:lpstr>
      <vt:lpstr>Terugblik vorige les: Weer of klimaat?</vt:lpstr>
      <vt:lpstr> Filmpje vorige les</vt:lpstr>
      <vt:lpstr>Tropisch regenwoudklimaat</vt:lpstr>
      <vt:lpstr>Savanneklimaat</vt:lpstr>
      <vt:lpstr>Steppe klimaat</vt:lpstr>
      <vt:lpstr>Woestijnklimaat </vt:lpstr>
      <vt:lpstr>(gematigd) Zeeklimaat</vt:lpstr>
      <vt:lpstr>(gematigd)  landklimaat</vt:lpstr>
      <vt:lpstr>Toendra klimaat</vt:lpstr>
      <vt:lpstr>sneeuwklimaat</vt:lpstr>
      <vt:lpstr>Opdracht klimaatzones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Rutger</dc:creator>
  <cp:lastModifiedBy>Rutger</cp:lastModifiedBy>
  <cp:revision>14</cp:revision>
  <dcterms:created xsi:type="dcterms:W3CDTF">2015-11-10T19:36:27Z</dcterms:created>
  <dcterms:modified xsi:type="dcterms:W3CDTF">2016-04-26T15:05:35Z</dcterms:modified>
</cp:coreProperties>
</file>